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9" y="1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5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19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287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154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956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740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159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990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23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11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077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82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8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391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96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56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32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FD2A307-D68F-4FF2-9D75-1C1BEF2E4899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8AC1C0E-AED5-425B-83BA-EB185DB2DA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35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6FDF27-20D1-F662-33D4-AAE962576C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Мои достижения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E92F6C-D098-603B-0664-7822BE5947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391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091D54B-59AB-4A5E-8E9E-0421BD66D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47CE62E-FFFD-4A1F-BA78-C3B89C36F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AE51FD27-6B6A-4D21-BF22-245DA9BD0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B8144315-1C5A-4185-A952-25D98D303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11CAC6F2-0806-417B-BF5D-5AEF6195F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4723B02-0AAB-4F6E-BA41-8ED99D559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437A10-70E2-C98A-790E-4304FB895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773" y="1113062"/>
            <a:ext cx="3382297" cy="32819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Окончена художественная школа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9117A98E-2009-0399-955B-FF25DA001F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9763" y="1809715"/>
            <a:ext cx="6470907" cy="3235453"/>
          </a:xfrm>
          <a:prstGeom prst="roundRect">
            <a:avLst>
              <a:gd name="adj" fmla="val 1858"/>
            </a:avLst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4621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091D54B-59AB-4A5E-8E9E-0421BD66D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47CE62E-FFFD-4A1F-BA78-C3B89C36F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AE51FD27-6B6A-4D21-BF22-245DA9BD0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8144315-1C5A-4185-A952-25D98D303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11CAC6F2-0806-417B-BF5D-5AEF6195F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4723B02-0AAB-4F6E-BA41-8ED99D559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A469A1-DC9D-5EC3-D390-2EE3FE777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773" y="1113062"/>
            <a:ext cx="3382297" cy="32819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Окончено 9 классов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C5F95E3-1F6E-F766-6ECB-9D4EE78F8A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63" y="1138360"/>
            <a:ext cx="6470907" cy="457816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9766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091D54B-59AB-4A5E-8E9E-0421BD66D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47CE62E-FFFD-4A1F-BA78-C3B89C36F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AE51FD27-6B6A-4D21-BF22-245DA9BD0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B8144315-1C5A-4185-A952-25D98D303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FE96C6-8B46-936D-8143-B36782CF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5061" y="1241266"/>
            <a:ext cx="5428551" cy="3153753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2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Были заняты высокие места по соревнованиям по рыбалке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30BA00-3459-D07C-0DD5-05741DA0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5061" y="4591665"/>
            <a:ext cx="5428551" cy="16223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0" i="0" kern="1200" cap="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41F5BDA-0140-462B-933C-538752EEA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23335" y="396836"/>
            <a:ext cx="4992157" cy="6058999"/>
            <a:chOff x="6776508" y="396836"/>
            <a:chExt cx="4992157" cy="605899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8AE763C-C631-453B-A3A7-09499D0DB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C0C2E541-1E75-440D-A59A-C2B3AB867C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4436158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481FF14D-53DC-4EA3-8425-26F1B0F08F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5347266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4" name="Рисунок 3" descr="Fishing cartoon Векторы — Скачать бесплатные высококачественные векторы |  Magnific">
            <a:extLst>
              <a:ext uri="{FF2B5EF4-FFF2-40B4-BE49-F238E27FC236}">
                <a16:creationId xmlns:a16="http://schemas.microsoft.com/office/drawing/2014/main" id="{2BE5B03A-A03A-0BD0-C297-CF754704D3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764" y="1187443"/>
            <a:ext cx="3526244" cy="448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574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</TotalTime>
  <Words>18</Words>
  <Application>Microsoft Office PowerPoint</Application>
  <PresentationFormat>Широкоэкранный</PresentationFormat>
  <Paragraphs>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Совет директоров</vt:lpstr>
      <vt:lpstr>Мои достижения</vt:lpstr>
      <vt:lpstr>Окончена художественная школа</vt:lpstr>
      <vt:lpstr>Окончено 9 классов</vt:lpstr>
      <vt:lpstr>Были заняты высокие места по соревнованиям по рыбалке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</dc:creator>
  <cp:lastModifiedBy>Office</cp:lastModifiedBy>
  <cp:revision>1</cp:revision>
  <dcterms:created xsi:type="dcterms:W3CDTF">2026-06-04T12:21:30Z</dcterms:created>
  <dcterms:modified xsi:type="dcterms:W3CDTF">2026-06-04T12:27:00Z</dcterms:modified>
</cp:coreProperties>
</file>